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8F2A-A972-41F9-A984-584EB1AF2EF5}" type="datetimeFigureOut">
              <a:rPr lang="en-US" smtClean="0"/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5EA96-7839-4CE5-B872-CFD37A05A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432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8F2A-A972-41F9-A984-584EB1AF2EF5}" type="datetimeFigureOut">
              <a:rPr lang="en-US" smtClean="0"/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5EA96-7839-4CE5-B872-CFD37A05A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236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8F2A-A972-41F9-A984-584EB1AF2EF5}" type="datetimeFigureOut">
              <a:rPr lang="en-US" smtClean="0"/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5EA96-7839-4CE5-B872-CFD37A05A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077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8F2A-A972-41F9-A984-584EB1AF2EF5}" type="datetimeFigureOut">
              <a:rPr lang="en-US" smtClean="0"/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5EA96-7839-4CE5-B872-CFD37A05A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87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8F2A-A972-41F9-A984-584EB1AF2EF5}" type="datetimeFigureOut">
              <a:rPr lang="en-US" smtClean="0"/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5EA96-7839-4CE5-B872-CFD37A05A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305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8F2A-A972-41F9-A984-584EB1AF2EF5}" type="datetimeFigureOut">
              <a:rPr lang="en-US" smtClean="0"/>
              <a:t>6/6/2012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5EA96-7839-4CE5-B872-CFD37A05A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970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8F2A-A972-41F9-A984-584EB1AF2EF5}" type="datetimeFigureOut">
              <a:rPr lang="en-US" smtClean="0"/>
              <a:t>6/6/2012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5EA96-7839-4CE5-B872-CFD37A05A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693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8F2A-A972-41F9-A984-584EB1AF2EF5}" type="datetimeFigureOut">
              <a:rPr lang="en-US" smtClean="0"/>
              <a:t>6/6/2012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5EA96-7839-4CE5-B872-CFD37A05A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837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8F2A-A972-41F9-A984-584EB1AF2EF5}" type="datetimeFigureOut">
              <a:rPr lang="en-US" smtClean="0"/>
              <a:t>6/6/2012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5EA96-7839-4CE5-B872-CFD37A05A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00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8F2A-A972-41F9-A984-584EB1AF2EF5}" type="datetimeFigureOut">
              <a:rPr lang="en-US" smtClean="0"/>
              <a:t>6/6/2012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5EA96-7839-4CE5-B872-CFD37A05A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986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8F2A-A972-41F9-A984-584EB1AF2EF5}" type="datetimeFigureOut">
              <a:rPr lang="en-US" smtClean="0"/>
              <a:t>6/6/2012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5EA96-7839-4CE5-B872-CFD37A05A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189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78F2A-A972-41F9-A984-584EB1AF2EF5}" type="datetimeFigureOut">
              <a:rPr lang="en-US" smtClean="0"/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5EA96-7839-4CE5-B872-CFD37A05A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025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933450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006" y="152399"/>
            <a:ext cx="971550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37230"/>
            <a:ext cx="962025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675" y="137230"/>
            <a:ext cx="97155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0988" y="127705"/>
            <a:ext cx="962025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18180"/>
            <a:ext cx="952500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050" y="118180"/>
            <a:ext cx="971550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3289" y="108655"/>
            <a:ext cx="952500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8611" y="108655"/>
            <a:ext cx="971550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7" y="1172281"/>
            <a:ext cx="962025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825" y="1152524"/>
            <a:ext cx="97155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950" y="1152525"/>
            <a:ext cx="9525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6854" y="1152524"/>
            <a:ext cx="962025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800" y="1152525"/>
            <a:ext cx="933450" cy="101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1650" y="1146880"/>
            <a:ext cx="962025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75" y="1151818"/>
            <a:ext cx="93345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0014" y="1127830"/>
            <a:ext cx="97155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174522"/>
            <a:ext cx="93345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056" y="2164996"/>
            <a:ext cx="933450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25" y="2162174"/>
            <a:ext cx="952500" cy="101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176461"/>
            <a:ext cx="9525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0988" y="2181224"/>
            <a:ext cx="933450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157411"/>
            <a:ext cx="933450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050" y="2156529"/>
            <a:ext cx="952500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0" name="Picture 26"/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176461"/>
            <a:ext cx="93345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1" name="Picture 27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8611" y="2145947"/>
            <a:ext cx="952500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0" y="6477000"/>
            <a:ext cx="9144000" cy="0"/>
          </a:xfrm>
          <a:prstGeom prst="line">
            <a:avLst/>
          </a:prstGeom>
          <a:ln w="57150"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5810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CANNON24</dc:creator>
  <cp:lastModifiedBy>CANNON24</cp:lastModifiedBy>
  <cp:revision>2</cp:revision>
  <dcterms:created xsi:type="dcterms:W3CDTF">2012-06-07T02:51:54Z</dcterms:created>
  <dcterms:modified xsi:type="dcterms:W3CDTF">2012-06-07T03:08:19Z</dcterms:modified>
</cp:coreProperties>
</file>